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sldIdLst>
    <p:sldId id="260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15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D561A7-00DF-4B45-8C7E-7FD677890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2BFD2E1-9DCE-4EC0-96ED-4D04FCC59E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0B84D71-1DBA-451C-A42F-7C0C9058A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4E62-89D1-4D92-8E48-B5A2A2DBBFE5}" type="datetimeFigureOut">
              <a:rPr lang="nb-NO" smtClean="0"/>
              <a:t>07.03.2021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EE6B1ED-BF2F-4557-A166-6E7CEF9D5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6114060-B624-430C-B406-331F21935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5C2E-9E52-45F9-B52A-45C6482196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3435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6E61BB6-D440-4147-963D-6BB68B82B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5F28D7CD-08B2-4172-8EEC-D63135822F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11EEC58-028B-4F61-B24B-D6B6B47FE6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8" name="Plassholder for dato 3">
            <a:extLst>
              <a:ext uri="{FF2B5EF4-FFF2-40B4-BE49-F238E27FC236}">
                <a16:creationId xmlns:a16="http://schemas.microsoft.com/office/drawing/2014/main" id="{C943BB4C-9FBC-447B-880C-CDE00F006B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80175"/>
            <a:ext cx="2743200" cy="365125"/>
          </a:xfrm>
        </p:spPr>
        <p:txBody>
          <a:bodyPr/>
          <a:lstStyle/>
          <a:p>
            <a:fld id="{51784E62-89D1-4D92-8E48-B5A2A2DBBFE5}" type="datetimeFigureOut">
              <a:rPr lang="nb-NO" smtClean="0"/>
              <a:t>07.03.2021</a:t>
            </a:fld>
            <a:endParaRPr lang="nb-NO"/>
          </a:p>
        </p:txBody>
      </p:sp>
      <p:sp>
        <p:nvSpPr>
          <p:cNvPr id="9" name="Plassholder for bunntekst 4">
            <a:extLst>
              <a:ext uri="{FF2B5EF4-FFF2-40B4-BE49-F238E27FC236}">
                <a16:creationId xmlns:a16="http://schemas.microsoft.com/office/drawing/2014/main" id="{0E65BBA9-415F-40A5-8C9E-70E176B4E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80175"/>
            <a:ext cx="4114800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10" name="Plassholder for lysbildenummer 5">
            <a:extLst>
              <a:ext uri="{FF2B5EF4-FFF2-40B4-BE49-F238E27FC236}">
                <a16:creationId xmlns:a16="http://schemas.microsoft.com/office/drawing/2014/main" id="{5E0C360C-55B1-4E83-AAA0-19A52D066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80175"/>
            <a:ext cx="2743200" cy="365125"/>
          </a:xfrm>
        </p:spPr>
        <p:txBody>
          <a:bodyPr/>
          <a:lstStyle/>
          <a:p>
            <a:fld id="{992E5C2E-9E52-45F9-B52A-45C6482196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7951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07954AE-BD9D-4187-ACEC-9E0121515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1859F9C-F69B-43B5-A336-6828093BC7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3">
            <a:extLst>
              <a:ext uri="{FF2B5EF4-FFF2-40B4-BE49-F238E27FC236}">
                <a16:creationId xmlns:a16="http://schemas.microsoft.com/office/drawing/2014/main" id="{1F44DBD7-9B26-446D-AB2D-54C6DAF8FC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80175"/>
            <a:ext cx="2743200" cy="365125"/>
          </a:xfrm>
        </p:spPr>
        <p:txBody>
          <a:bodyPr/>
          <a:lstStyle/>
          <a:p>
            <a:fld id="{51784E62-89D1-4D92-8E48-B5A2A2DBBFE5}" type="datetimeFigureOut">
              <a:rPr lang="nb-NO" smtClean="0"/>
              <a:t>07.03.2021</a:t>
            </a:fld>
            <a:endParaRPr lang="nb-NO"/>
          </a:p>
        </p:txBody>
      </p:sp>
      <p:sp>
        <p:nvSpPr>
          <p:cNvPr id="8" name="Plassholder for bunntekst 4">
            <a:extLst>
              <a:ext uri="{FF2B5EF4-FFF2-40B4-BE49-F238E27FC236}">
                <a16:creationId xmlns:a16="http://schemas.microsoft.com/office/drawing/2014/main" id="{29870CF0-D38B-4AB6-B6CA-E0B9665FC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80175"/>
            <a:ext cx="4114800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9" name="Plassholder for lysbildenummer 5">
            <a:extLst>
              <a:ext uri="{FF2B5EF4-FFF2-40B4-BE49-F238E27FC236}">
                <a16:creationId xmlns:a16="http://schemas.microsoft.com/office/drawing/2014/main" id="{8D3696DE-5988-4F86-8176-D9E46B0CB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80175"/>
            <a:ext cx="2743200" cy="365125"/>
          </a:xfrm>
        </p:spPr>
        <p:txBody>
          <a:bodyPr/>
          <a:lstStyle/>
          <a:p>
            <a:fld id="{992E5C2E-9E52-45F9-B52A-45C6482196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9779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B9A25D01-3C01-4DF8-903A-ADEF187E63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68BA9C0-A4C9-4E84-AA02-5D33169FBA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3">
            <a:extLst>
              <a:ext uri="{FF2B5EF4-FFF2-40B4-BE49-F238E27FC236}">
                <a16:creationId xmlns:a16="http://schemas.microsoft.com/office/drawing/2014/main" id="{D65C9223-9908-4B1B-98F3-D955DA76A2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80175"/>
            <a:ext cx="2743200" cy="365125"/>
          </a:xfrm>
        </p:spPr>
        <p:txBody>
          <a:bodyPr/>
          <a:lstStyle/>
          <a:p>
            <a:fld id="{51784E62-89D1-4D92-8E48-B5A2A2DBBFE5}" type="datetimeFigureOut">
              <a:rPr lang="nb-NO" smtClean="0"/>
              <a:t>07.03.2021</a:t>
            </a:fld>
            <a:endParaRPr lang="nb-NO"/>
          </a:p>
        </p:txBody>
      </p:sp>
      <p:sp>
        <p:nvSpPr>
          <p:cNvPr id="8" name="Plassholder for bunntekst 4">
            <a:extLst>
              <a:ext uri="{FF2B5EF4-FFF2-40B4-BE49-F238E27FC236}">
                <a16:creationId xmlns:a16="http://schemas.microsoft.com/office/drawing/2014/main" id="{81E99448-1456-4387-94A3-BB78F3065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80175"/>
            <a:ext cx="4114800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9" name="Plassholder for lysbildenummer 5">
            <a:extLst>
              <a:ext uri="{FF2B5EF4-FFF2-40B4-BE49-F238E27FC236}">
                <a16:creationId xmlns:a16="http://schemas.microsoft.com/office/drawing/2014/main" id="{378CB274-EDE4-4DDD-BC50-8F4D62C2C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80175"/>
            <a:ext cx="2743200" cy="365125"/>
          </a:xfrm>
        </p:spPr>
        <p:txBody>
          <a:bodyPr/>
          <a:lstStyle/>
          <a:p>
            <a:fld id="{992E5C2E-9E52-45F9-B52A-45C6482196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3998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tellysbil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D561A7-00DF-4B45-8C7E-7FD677890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2BFD2E1-9DCE-4EC0-96ED-4D04FCC59E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0B84D71-1DBA-451C-A42F-7C0C9058A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4E62-89D1-4D92-8E48-B5A2A2DBBFE5}" type="datetimeFigureOut">
              <a:rPr lang="nb-NO" smtClean="0"/>
              <a:t>07.03.2021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EE6B1ED-BF2F-4557-A166-6E7CEF9D5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6114060-B624-430C-B406-331F21935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5C2E-9E52-45F9-B52A-45C6482196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1609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B1A0E9-18AF-479E-9A2D-5EDE8800D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7D60D90-85A0-45DF-988F-4E4179F74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EE146BF-FF4C-42F7-9867-283A2723E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80175"/>
            <a:ext cx="2743200" cy="365125"/>
          </a:xfrm>
        </p:spPr>
        <p:txBody>
          <a:bodyPr/>
          <a:lstStyle/>
          <a:p>
            <a:fld id="{51784E62-89D1-4D92-8E48-B5A2A2DBBFE5}" type="datetimeFigureOut">
              <a:rPr lang="nb-NO" smtClean="0"/>
              <a:t>07.03.2021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8D9ADDD-DDD9-495E-8050-3640C0E54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80175"/>
            <a:ext cx="4114800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F5485A0-16AD-4549-8B8A-FEDED7B7D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80175"/>
            <a:ext cx="2743200" cy="365125"/>
          </a:xfrm>
        </p:spPr>
        <p:txBody>
          <a:bodyPr/>
          <a:lstStyle/>
          <a:p>
            <a:fld id="{992E5C2E-9E52-45F9-B52A-45C6482196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679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F4F391-F81B-454F-8FD1-836C7BD43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8643C60-9B6C-4D2C-BD31-E351796AF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Plassholder for dato 3">
            <a:extLst>
              <a:ext uri="{FF2B5EF4-FFF2-40B4-BE49-F238E27FC236}">
                <a16:creationId xmlns:a16="http://schemas.microsoft.com/office/drawing/2014/main" id="{1316A4EA-3C67-46A7-9B18-CD4E4872C5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80175"/>
            <a:ext cx="2743200" cy="365125"/>
          </a:xfrm>
        </p:spPr>
        <p:txBody>
          <a:bodyPr/>
          <a:lstStyle/>
          <a:p>
            <a:fld id="{51784E62-89D1-4D92-8E48-B5A2A2DBBFE5}" type="datetimeFigureOut">
              <a:rPr lang="nb-NO" smtClean="0"/>
              <a:t>07.03.2021</a:t>
            </a:fld>
            <a:endParaRPr lang="nb-NO"/>
          </a:p>
        </p:txBody>
      </p:sp>
      <p:sp>
        <p:nvSpPr>
          <p:cNvPr id="11" name="Plassholder for bunntekst 4">
            <a:extLst>
              <a:ext uri="{FF2B5EF4-FFF2-40B4-BE49-F238E27FC236}">
                <a16:creationId xmlns:a16="http://schemas.microsoft.com/office/drawing/2014/main" id="{03CCEDBA-555F-469C-9749-E83A1788C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80175"/>
            <a:ext cx="4114800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12" name="Plassholder for lysbildenummer 5">
            <a:extLst>
              <a:ext uri="{FF2B5EF4-FFF2-40B4-BE49-F238E27FC236}">
                <a16:creationId xmlns:a16="http://schemas.microsoft.com/office/drawing/2014/main" id="{93FE496F-9770-474A-994E-F504C327D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80175"/>
            <a:ext cx="2743200" cy="365125"/>
          </a:xfrm>
        </p:spPr>
        <p:txBody>
          <a:bodyPr/>
          <a:lstStyle/>
          <a:p>
            <a:fld id="{992E5C2E-9E52-45F9-B52A-45C6482196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6043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CFFE361-DA49-4732-AAD1-7DED78063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EA61B3E-3DD0-47FE-B5EC-87CC52C965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FA6C826-7D15-4732-9516-F687ED8F17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8" name="Plassholder for dato 3">
            <a:extLst>
              <a:ext uri="{FF2B5EF4-FFF2-40B4-BE49-F238E27FC236}">
                <a16:creationId xmlns:a16="http://schemas.microsoft.com/office/drawing/2014/main" id="{7F0B7535-B27F-4665-823F-F46780F52D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80175"/>
            <a:ext cx="2743200" cy="365125"/>
          </a:xfrm>
        </p:spPr>
        <p:txBody>
          <a:bodyPr/>
          <a:lstStyle/>
          <a:p>
            <a:fld id="{51784E62-89D1-4D92-8E48-B5A2A2DBBFE5}" type="datetimeFigureOut">
              <a:rPr lang="nb-NO" smtClean="0"/>
              <a:t>07.03.2021</a:t>
            </a:fld>
            <a:endParaRPr lang="nb-NO"/>
          </a:p>
        </p:txBody>
      </p:sp>
      <p:sp>
        <p:nvSpPr>
          <p:cNvPr id="9" name="Plassholder for bunntekst 4">
            <a:extLst>
              <a:ext uri="{FF2B5EF4-FFF2-40B4-BE49-F238E27FC236}">
                <a16:creationId xmlns:a16="http://schemas.microsoft.com/office/drawing/2014/main" id="{8A49C6DB-3666-42FE-BED1-A1C2CC997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80175"/>
            <a:ext cx="4114800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10" name="Plassholder for lysbildenummer 5">
            <a:extLst>
              <a:ext uri="{FF2B5EF4-FFF2-40B4-BE49-F238E27FC236}">
                <a16:creationId xmlns:a16="http://schemas.microsoft.com/office/drawing/2014/main" id="{76927C13-1405-42ED-9667-1B1B6F359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80175"/>
            <a:ext cx="2743200" cy="365125"/>
          </a:xfrm>
        </p:spPr>
        <p:txBody>
          <a:bodyPr/>
          <a:lstStyle/>
          <a:p>
            <a:fld id="{992E5C2E-9E52-45F9-B52A-45C6482196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4721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42D133-C00C-4521-A4D5-DFEE3047D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06D1E02-FDD1-4EB4-AE5F-96E5F2F4C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373749D-527E-4BE8-BAC5-48EAA51F95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EDBE454-CF64-4721-B7B2-CCEA9E620D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10EA0DF-D4D6-4776-8CCC-70E3C9E695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dato 3">
            <a:extLst>
              <a:ext uri="{FF2B5EF4-FFF2-40B4-BE49-F238E27FC236}">
                <a16:creationId xmlns:a16="http://schemas.microsoft.com/office/drawing/2014/main" id="{3D5EF5CC-10BD-45F5-9A99-1E9EEA930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80175"/>
            <a:ext cx="2743200" cy="365125"/>
          </a:xfrm>
        </p:spPr>
        <p:txBody>
          <a:bodyPr/>
          <a:lstStyle/>
          <a:p>
            <a:fld id="{51784E62-89D1-4D92-8E48-B5A2A2DBBFE5}" type="datetimeFigureOut">
              <a:rPr lang="nb-NO" smtClean="0"/>
              <a:t>07.03.2021</a:t>
            </a:fld>
            <a:endParaRPr lang="nb-NO"/>
          </a:p>
        </p:txBody>
      </p:sp>
      <p:sp>
        <p:nvSpPr>
          <p:cNvPr id="11" name="Plassholder for bunntekst 4">
            <a:extLst>
              <a:ext uri="{FF2B5EF4-FFF2-40B4-BE49-F238E27FC236}">
                <a16:creationId xmlns:a16="http://schemas.microsoft.com/office/drawing/2014/main" id="{514C29D7-82AD-420B-8E86-DC3F9B46D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80175"/>
            <a:ext cx="4114800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12" name="Plassholder for lysbildenummer 5">
            <a:extLst>
              <a:ext uri="{FF2B5EF4-FFF2-40B4-BE49-F238E27FC236}">
                <a16:creationId xmlns:a16="http://schemas.microsoft.com/office/drawing/2014/main" id="{399BA7CF-6E58-40EF-B02B-646DCEDB7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80175"/>
            <a:ext cx="2743200" cy="365125"/>
          </a:xfrm>
        </p:spPr>
        <p:txBody>
          <a:bodyPr/>
          <a:lstStyle/>
          <a:p>
            <a:fld id="{992E5C2E-9E52-45F9-B52A-45C6482196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5445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32A356-91C4-4842-910B-68655B699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6" name="Plassholder for dato 3">
            <a:extLst>
              <a:ext uri="{FF2B5EF4-FFF2-40B4-BE49-F238E27FC236}">
                <a16:creationId xmlns:a16="http://schemas.microsoft.com/office/drawing/2014/main" id="{1FE9EE89-D92B-45A0-A9B9-8A7B88F9C5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80175"/>
            <a:ext cx="2743200" cy="365125"/>
          </a:xfrm>
        </p:spPr>
        <p:txBody>
          <a:bodyPr/>
          <a:lstStyle/>
          <a:p>
            <a:fld id="{51784E62-89D1-4D92-8E48-B5A2A2DBBFE5}" type="datetimeFigureOut">
              <a:rPr lang="nb-NO" smtClean="0"/>
              <a:t>07.03.2021</a:t>
            </a:fld>
            <a:endParaRPr lang="nb-NO"/>
          </a:p>
        </p:txBody>
      </p:sp>
      <p:sp>
        <p:nvSpPr>
          <p:cNvPr id="7" name="Plassholder for bunntekst 4">
            <a:extLst>
              <a:ext uri="{FF2B5EF4-FFF2-40B4-BE49-F238E27FC236}">
                <a16:creationId xmlns:a16="http://schemas.microsoft.com/office/drawing/2014/main" id="{F04164BF-50C1-4110-A064-430BF8372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80175"/>
            <a:ext cx="4114800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8" name="Plassholder for lysbildenummer 5">
            <a:extLst>
              <a:ext uri="{FF2B5EF4-FFF2-40B4-BE49-F238E27FC236}">
                <a16:creationId xmlns:a16="http://schemas.microsoft.com/office/drawing/2014/main" id="{0FB5C512-532B-4468-A901-BC9F0EEDB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80175"/>
            <a:ext cx="2743200" cy="365125"/>
          </a:xfrm>
        </p:spPr>
        <p:txBody>
          <a:bodyPr/>
          <a:lstStyle/>
          <a:p>
            <a:fld id="{992E5C2E-9E52-45F9-B52A-45C6482196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9838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3">
            <a:extLst>
              <a:ext uri="{FF2B5EF4-FFF2-40B4-BE49-F238E27FC236}">
                <a16:creationId xmlns:a16="http://schemas.microsoft.com/office/drawing/2014/main" id="{F4097880-9870-4F0C-A53D-E6702646A8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80175"/>
            <a:ext cx="2743200" cy="365125"/>
          </a:xfrm>
        </p:spPr>
        <p:txBody>
          <a:bodyPr/>
          <a:lstStyle/>
          <a:p>
            <a:fld id="{51784E62-89D1-4D92-8E48-B5A2A2DBBFE5}" type="datetimeFigureOut">
              <a:rPr lang="nb-NO" smtClean="0"/>
              <a:t>07.03.2021</a:t>
            </a:fld>
            <a:endParaRPr lang="nb-NO"/>
          </a:p>
        </p:txBody>
      </p:sp>
      <p:sp>
        <p:nvSpPr>
          <p:cNvPr id="6" name="Plassholder for bunntekst 4">
            <a:extLst>
              <a:ext uri="{FF2B5EF4-FFF2-40B4-BE49-F238E27FC236}">
                <a16:creationId xmlns:a16="http://schemas.microsoft.com/office/drawing/2014/main" id="{5622AD23-A9A0-48E7-B96A-D278B8B4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80175"/>
            <a:ext cx="4114800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5">
            <a:extLst>
              <a:ext uri="{FF2B5EF4-FFF2-40B4-BE49-F238E27FC236}">
                <a16:creationId xmlns:a16="http://schemas.microsoft.com/office/drawing/2014/main" id="{C4D1523F-0FCD-4956-87AC-B1E55C5C0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80175"/>
            <a:ext cx="2743200" cy="365125"/>
          </a:xfrm>
        </p:spPr>
        <p:txBody>
          <a:bodyPr/>
          <a:lstStyle/>
          <a:p>
            <a:fld id="{992E5C2E-9E52-45F9-B52A-45C6482196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50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0C4075-E7C9-46FC-9A40-6A7EC0488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135CA6D-9DFB-4847-A03C-222648B60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605DE88-4897-4E30-95BE-C0765DB22C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8" name="Plassholder for dato 3">
            <a:extLst>
              <a:ext uri="{FF2B5EF4-FFF2-40B4-BE49-F238E27FC236}">
                <a16:creationId xmlns:a16="http://schemas.microsoft.com/office/drawing/2014/main" id="{E6805039-689B-4726-B94C-F0283F7D7F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80175"/>
            <a:ext cx="2743200" cy="365125"/>
          </a:xfrm>
        </p:spPr>
        <p:txBody>
          <a:bodyPr/>
          <a:lstStyle/>
          <a:p>
            <a:fld id="{51784E62-89D1-4D92-8E48-B5A2A2DBBFE5}" type="datetimeFigureOut">
              <a:rPr lang="nb-NO" smtClean="0"/>
              <a:t>07.03.2021</a:t>
            </a:fld>
            <a:endParaRPr lang="nb-NO"/>
          </a:p>
        </p:txBody>
      </p:sp>
      <p:sp>
        <p:nvSpPr>
          <p:cNvPr id="9" name="Plassholder for bunntekst 4">
            <a:extLst>
              <a:ext uri="{FF2B5EF4-FFF2-40B4-BE49-F238E27FC236}">
                <a16:creationId xmlns:a16="http://schemas.microsoft.com/office/drawing/2014/main" id="{F930540F-018A-4EC2-ADE7-BB16C1E40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80175"/>
            <a:ext cx="4114800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10" name="Plassholder for lysbildenummer 5">
            <a:extLst>
              <a:ext uri="{FF2B5EF4-FFF2-40B4-BE49-F238E27FC236}">
                <a16:creationId xmlns:a16="http://schemas.microsoft.com/office/drawing/2014/main" id="{CFBDC527-2542-4348-908E-33F4AE7DF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80175"/>
            <a:ext cx="2743200" cy="365125"/>
          </a:xfrm>
        </p:spPr>
        <p:txBody>
          <a:bodyPr/>
          <a:lstStyle/>
          <a:p>
            <a:fld id="{992E5C2E-9E52-45F9-B52A-45C6482196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021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A44ACE06-26CD-4B92-A8EE-B9BC718E2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9BFE6DC-9460-4C68-B541-5815E32D3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1E26816-F713-42FF-8927-4BCB0152A6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801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84E62-89D1-4D92-8E48-B5A2A2DBBFE5}" type="datetimeFigureOut">
              <a:rPr lang="nb-NO" smtClean="0"/>
              <a:t>07.03.2021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64524BC-EAC0-4C20-8F55-E65797EB67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01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9A7E973-00E9-4374-9A6F-CD0AE17C7E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801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E5C2E-9E52-45F9-B52A-45C6482196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194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6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rnorge@hrnorge.no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4395E7-0465-4E8F-8152-8F4BC7635C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3949" y="484799"/>
            <a:ext cx="11258025" cy="819638"/>
          </a:xfrm>
        </p:spPr>
        <p:txBody>
          <a:bodyPr>
            <a:normAutofit fontScale="90000"/>
          </a:bodyPr>
          <a:lstStyle/>
          <a:p>
            <a:r>
              <a:rPr lang="nb-NO" dirty="0"/>
              <a:t>Fullmakt for HR Norge Årsmøte 2021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042A55B-45A9-4F0A-B00E-40FC22BB3913}"/>
              </a:ext>
            </a:extLst>
          </p:cNvPr>
          <p:cNvSpPr txBox="1">
            <a:spLocks/>
          </p:cNvSpPr>
          <p:nvPr/>
        </p:nvSpPr>
        <p:spPr>
          <a:xfrm>
            <a:off x="1600986" y="1304437"/>
            <a:ext cx="9505503" cy="48965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 sz="1400" dirty="0"/>
          </a:p>
          <a:p>
            <a:r>
              <a:rPr lang="nb-NO" sz="1400" dirty="0"/>
              <a:t>Fyll ut og send til HR Norge </a:t>
            </a:r>
            <a:r>
              <a:rPr lang="nb-NO" sz="1400" dirty="0">
                <a:hlinkClick r:id="rId2"/>
              </a:rPr>
              <a:t>hrnorge@hrnorge.no</a:t>
            </a:r>
            <a:r>
              <a:rPr lang="nb-NO" sz="1400" dirty="0"/>
              <a:t> </a:t>
            </a:r>
            <a:r>
              <a:rPr lang="nb-NO" sz="1400"/>
              <a:t>senest fredag 23.april 2021</a:t>
            </a:r>
            <a:r>
              <a:rPr lang="nb-NO" sz="1400" dirty="0"/>
              <a:t>. </a:t>
            </a:r>
          </a:p>
          <a:p>
            <a:endParaRPr lang="nb-NO" sz="1400" dirty="0"/>
          </a:p>
          <a:p>
            <a:r>
              <a:rPr lang="nb-NO" sz="1400" dirty="0"/>
              <a:t>Virksomhetens navn: ________________________________________________ </a:t>
            </a:r>
            <a:br>
              <a:rPr lang="nb-NO" sz="1400" dirty="0"/>
            </a:br>
            <a:endParaRPr lang="nb-NO" sz="1400" dirty="0"/>
          </a:p>
          <a:p>
            <a:r>
              <a:rPr lang="nb-NO" sz="1400" dirty="0"/>
              <a:t>Hovedkontaktperson:________________________________________________ </a:t>
            </a:r>
            <a:br>
              <a:rPr lang="nb-NO" sz="1400" dirty="0"/>
            </a:br>
            <a:endParaRPr lang="nb-NO" sz="1400" dirty="0"/>
          </a:p>
          <a:p>
            <a:r>
              <a:rPr lang="nb-NO" sz="1400" dirty="0"/>
              <a:t>Dersom hovedkontakt ikke kan delta på årsmøte, kan fullmakts haver stemme på vegne av hovedkontakt. </a:t>
            </a:r>
          </a:p>
          <a:p>
            <a:endParaRPr lang="nb-NO" sz="1400" dirty="0"/>
          </a:p>
          <a:p>
            <a:r>
              <a:rPr lang="nb-NO" sz="1400" dirty="0"/>
              <a:t>Fullmakt gis herved til: ________________________________________________ </a:t>
            </a:r>
          </a:p>
          <a:p>
            <a:br>
              <a:rPr lang="nb-NO" sz="1400" dirty="0"/>
            </a:br>
            <a:br>
              <a:rPr lang="nb-NO" sz="1400" dirty="0"/>
            </a:br>
            <a:endParaRPr lang="nb-NO" sz="1400" dirty="0"/>
          </a:p>
          <a:p>
            <a:r>
              <a:rPr lang="nb-NO" sz="1400" dirty="0"/>
              <a:t>   _____________________________________________            _______________________ </a:t>
            </a:r>
          </a:p>
          <a:p>
            <a:r>
              <a:rPr lang="nb-NO" sz="1400" dirty="0"/>
              <a:t>		(Signatur hovedkontakt)			(Dato)</a:t>
            </a:r>
          </a:p>
        </p:txBody>
      </p:sp>
    </p:spTree>
    <p:extLst>
      <p:ext uri="{BB962C8B-B14F-4D97-AF65-F5344CB8AC3E}">
        <p14:creationId xmlns:p14="http://schemas.microsoft.com/office/powerpoint/2010/main" val="4258321183"/>
      </p:ext>
    </p:extLst>
  </p:cSld>
  <p:clrMapOvr>
    <a:masterClrMapping/>
  </p:clrMapOvr>
</p:sld>
</file>

<file path=ppt/theme/theme1.xml><?xml version="1.0" encoding="utf-8"?>
<a:theme xmlns:a="http://schemas.openxmlformats.org/drawingml/2006/main" name="Egendefinert utform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A866E0FCEA2749B80E1A07DB119F03" ma:contentTypeVersion="8" ma:contentTypeDescription="Create a new document." ma:contentTypeScope="" ma:versionID="c5564f0e68cc076cb84697d448ad513a">
  <xsd:schema xmlns:xsd="http://www.w3.org/2001/XMLSchema" xmlns:xs="http://www.w3.org/2001/XMLSchema" xmlns:p="http://schemas.microsoft.com/office/2006/metadata/properties" xmlns:ns2="a73c72cc-aacf-4fa6-84e8-723f2b3f9de8" targetNamespace="http://schemas.microsoft.com/office/2006/metadata/properties" ma:root="true" ma:fieldsID="9424945e4f8863d232ef5c958aed283a" ns2:_="">
    <xsd:import namespace="a73c72cc-aacf-4fa6-84e8-723f2b3f9d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3c72cc-aacf-4fa6-84e8-723f2b3f9d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F3DBD3-59ED-4E24-8600-B80CDD4D3C4C}"/>
</file>

<file path=customXml/itemProps2.xml><?xml version="1.0" encoding="utf-8"?>
<ds:datastoreItem xmlns:ds="http://schemas.openxmlformats.org/officeDocument/2006/customXml" ds:itemID="{16CA5F23-3705-4B99-8D45-69F6F37E0C14}"/>
</file>

<file path=customXml/itemProps3.xml><?xml version="1.0" encoding="utf-8"?>
<ds:datastoreItem xmlns:ds="http://schemas.openxmlformats.org/officeDocument/2006/customXml" ds:itemID="{90CD90D4-FF97-4FF5-946A-09E07409BF5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73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Egendefinert utforming</vt:lpstr>
      <vt:lpstr>Fullmakt for HR Norge Årsmøte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Elisabeth Mæhle</dc:creator>
  <cp:lastModifiedBy>Olaug Merete Dybedal</cp:lastModifiedBy>
  <cp:revision>13</cp:revision>
  <dcterms:created xsi:type="dcterms:W3CDTF">2020-09-15T12:23:44Z</dcterms:created>
  <dcterms:modified xsi:type="dcterms:W3CDTF">2021-03-07T09:16:47Z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0x01010057A866E0FCEA2749B80E1A07DB119F03</vt:lpwstr>
  </property>
  <property fmtid="{D5CDD505-2E9C-101B-9397-08002B2CF9AE}" pid="3" name="Order">
    <vt:r8>14400</vt:r8>
  </property>
</Properties>
</file>